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73" r:id="rId3"/>
    <p:sldId id="274" r:id="rId4"/>
    <p:sldId id="260" r:id="rId5"/>
    <p:sldId id="261" r:id="rId6"/>
    <p:sldId id="262" r:id="rId7"/>
    <p:sldId id="263" r:id="rId8"/>
    <p:sldId id="275" r:id="rId9"/>
    <p:sldId id="265" r:id="rId10"/>
    <p:sldId id="266" r:id="rId11"/>
    <p:sldId id="267" r:id="rId12"/>
    <p:sldId id="268" r:id="rId13"/>
    <p:sldId id="270" r:id="rId14"/>
    <p:sldId id="276" r:id="rId15"/>
    <p:sldId id="277" r:id="rId16"/>
    <p:sldId id="278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0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3C92-0067-4E2D-A4AE-DA08FF05B17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B91A0-8D35-4D0F-A8D2-CA4DB828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5E31-050D-4A5D-B4F3-CD42F87E28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5E31-050D-4A5D-B4F3-CD42F87E28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8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5E31-050D-4A5D-B4F3-CD42F87E28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8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5E31-050D-4A5D-B4F3-CD42F87E28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8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D037-F764-4AD5-A36C-88E60D63721D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0842-D7E2-463F-A481-8349241DD560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2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B94-67A2-4EA8-9573-CF5C90DEFB34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5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514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DDA0-2B83-4172-9C78-17E967F403AC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9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FB8-F838-42EF-8B66-BF02A35694BA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2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4C6-D92A-4953-98A4-671D64977289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6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5B4A-7016-4852-88BA-BCC05222359F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2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9781-D809-4C72-A804-48D8EA437C7C}" type="datetime1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7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9DDB-B61F-4E7E-BE1D-02213D9CA887}" type="datetime1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11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F3A0-B187-4BDF-A47C-93A65504E53C}" type="datetime1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0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425-7F37-405B-AD2D-FA0EB6480302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4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8D18-0820-4187-98A2-F815F2EDE2C7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2466-8865-459F-87CC-A41040DD002A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FFA-0E84-4D41-A20C-002E015E5749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7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E7C-11C4-4C50-AB32-5D1BD0835B16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F3E6-723A-4819-87FB-90D766041CF6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0C88-29B4-4DC8-B613-0BF4EF85391D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E2C0-50B5-4928-B0EC-C2B24A68A291}" type="datetime1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8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99C0-D84E-4E41-B827-9BA0EFF0762B}" type="datetime1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BA3E-B603-45AE-9F18-A90EE2403F15}" type="datetime1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A28-5937-4A3F-98C8-4BCC68DD2C03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A03-A3A5-4081-AA3A-83CB3417045F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3EB7-99CD-4766-99A5-1097FA3A586C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FA62-00DF-4484-B1C3-F939AD8819FA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AA7E-FFB6-483D-82E4-562C070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2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 и технологий</a:t>
            </a:r>
            <a:endParaRPr lang="ru-RU" alt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6223000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0903" y="5071934"/>
            <a:ext cx="86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Коршунов Игорь Львович, кандидат технических наук, доцент</a:t>
            </a:r>
            <a:endParaRPr lang="ru-RU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8332" y="1702050"/>
            <a:ext cx="6810487" cy="5695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изучаемых дисциплин: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56" y="2589291"/>
            <a:ext cx="3173243" cy="4079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60" y="2162912"/>
            <a:ext cx="700296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Архитектура предприятия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Экономика фирмы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Финансы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Моделирование бизнес-процессов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Электронный бизнес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Бизнес-аналитика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Интеллектуальные информационные системы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Компьютерные технологии в банковской деятельности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Теоретические аспекты деловой разведки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Добывание информации в деловой разведке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Информационно-аналитическая деятельность в деловой разведке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2966" y="909636"/>
            <a:ext cx="4729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аналитика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3811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25" y="2544023"/>
            <a:ext cx="6240332" cy="7633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35" y="3549277"/>
            <a:ext cx="106481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(ЕГЭ) И МИНИМАЛЬНЫЕ БАЛЛЫ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2387" y="1124259"/>
            <a:ext cx="4729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аналитика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3811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89" y="1077361"/>
            <a:ext cx="11980880" cy="8510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студентам предоставляется возможность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125" y="1853983"/>
            <a:ext cx="10962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в крупнейших ИТ компаниях, банках,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ФинТех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компаниях, включая зарубежные корпорации.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современных технологических решений, таких как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с виртуальными машинами, работа с распределенными реестрами и смарт-контрактами, управление.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в зарубежных вузах, Финляндия - Университет прикладных наук г. Хельсинки, Германии - Международная школа менеджмента,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г.Дортмунд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Франции – Высшая школа коммерции и менеджмента, </a:t>
            </a:r>
            <a:r>
              <a:rPr lang="ru-RU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г.Лион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2000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6" y="4447367"/>
            <a:ext cx="3155919" cy="23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253" y="1032096"/>
            <a:ext cx="10515600" cy="8691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работодателями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3811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1\Downloads\DSC00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88" y="4641176"/>
            <a:ext cx="3135129" cy="21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DSC01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67" y="2010647"/>
            <a:ext cx="3248287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NIK_8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5" y="1996150"/>
            <a:ext cx="4751325" cy="29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NIK_88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2010647"/>
            <a:ext cx="3155919" cy="21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DSC019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67" y="4641176"/>
            <a:ext cx="2836880" cy="21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178" y="760680"/>
            <a:ext cx="6033380" cy="8389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студентов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3811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\Downloads\Раков 01_20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3" y="1599667"/>
            <a:ext cx="3014732" cy="1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Голуб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89" y="3637695"/>
            <a:ext cx="2059506" cy="30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Рак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97" y="3637695"/>
            <a:ext cx="2100261" cy="30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" y="4110274"/>
            <a:ext cx="2379827" cy="25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12" y="3669654"/>
            <a:ext cx="2069342" cy="29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FB_IMG_15734524333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6" y="1599667"/>
            <a:ext cx="2610452" cy="1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FB_IMG_15734523893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1" y="1599667"/>
            <a:ext cx="2610450" cy="1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1 кафедра ИСиТ 27_03_2020\ДЛЯ САЙТА\Новости 2019_20\Вишневский\янаслаш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16" y="3637695"/>
            <a:ext cx="2298198" cy="30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116" y="909636"/>
            <a:ext cx="11239250" cy="720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студентов в творческой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" y="13811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1\Downloads\IMG_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8" y="1769890"/>
            <a:ext cx="1748073" cy="13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IMG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31" y="1754233"/>
            <a:ext cx="1372402" cy="18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IMG_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7" y="3076153"/>
            <a:ext cx="1583613" cy="21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IMG_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30" y="5187637"/>
            <a:ext cx="1761401" cy="13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IMG_0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80" y="1761150"/>
            <a:ext cx="1206563" cy="17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IMG_0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6" y="3523624"/>
            <a:ext cx="1248009" cy="16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IMG_00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8" y="5187636"/>
            <a:ext cx="1748073" cy="13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IMG_00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30" y="3584104"/>
            <a:ext cx="1372403" cy="1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DSC020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7" y="1761150"/>
            <a:ext cx="3197225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DSC020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12" y="2323341"/>
            <a:ext cx="2548463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1\Downloads\DSC020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13" y="4235321"/>
            <a:ext cx="2548463" cy="19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1\Downloads\DSC0205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50" y="4417557"/>
            <a:ext cx="2305563" cy="17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1 кафедра ИСиТ 27_03_2020\ДЛЯ САЙТА\Новости 2019_20\ИБРР 2019\DSC02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31" y="5054932"/>
            <a:ext cx="1975840" cy="14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116" y="1076890"/>
            <a:ext cx="7605114" cy="9873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4036" y="0"/>
            <a:ext cx="1517964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" y="138112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08D0-B85D-4F7F-BB36-F58BC29350DC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0836" y="2037062"/>
            <a:ext cx="6552728" cy="37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9200" y="57877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 и технологий</a:t>
            </a:r>
            <a:r>
              <a:rPr lang="ru-RU" sz="500" b="1" dirty="0">
                <a:solidFill>
                  <a:srgbClr val="5F5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" b="1" dirty="0">
                <a:solidFill>
                  <a:srgbClr val="5F5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(812) 458-97-30 доб. 33-14</a:t>
            </a:r>
          </a:p>
          <a:p>
            <a:pPr algn="ctr">
              <a:defRPr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dept.ait@unecon.ru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5" y="1067837"/>
            <a:ext cx="10517516" cy="150287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09.03.02 «Информационные системы и технологии»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4036" y="0"/>
            <a:ext cx="1517964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" y="138112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08D0-B85D-4F7F-BB36-F58BC29350DC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335" y="2318682"/>
            <a:ext cx="9889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экономической деятельности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4" y="2968917"/>
            <a:ext cx="6889688" cy="37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9655"/>
            <a:ext cx="3668357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готовим?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503" y="4674198"/>
            <a:ext cx="10515600" cy="2183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специалиста, разбирающегося </a:t>
            </a:r>
            <a:r>
              <a:rPr lang="ru-RU" dirty="0"/>
              <a:t>в </a:t>
            </a:r>
            <a:r>
              <a:rPr lang="ru-RU" b="1" i="1" dirty="0"/>
              <a:t>передовых информационных системах и технологиях</a:t>
            </a:r>
            <a:r>
              <a:rPr lang="ru-RU" dirty="0"/>
              <a:t>, и при этом </a:t>
            </a:r>
            <a:r>
              <a:rPr lang="ru-RU" dirty="0" smtClean="0"/>
              <a:t>обладающего </a:t>
            </a:r>
            <a:r>
              <a:rPr lang="ru-RU" b="1" i="1" dirty="0"/>
              <a:t>достаточными экономическими </a:t>
            </a:r>
            <a:r>
              <a:rPr lang="ru-RU" dirty="0"/>
              <a:t>и </a:t>
            </a:r>
            <a:r>
              <a:rPr lang="ru-RU" b="1" i="1" dirty="0"/>
              <a:t>юридическими</a:t>
            </a:r>
            <a:r>
              <a:rPr lang="ru-RU" dirty="0"/>
              <a:t> знаниями, </a:t>
            </a:r>
            <a:r>
              <a:rPr lang="ru-RU" dirty="0" smtClean="0"/>
              <a:t>понимающего </a:t>
            </a:r>
            <a:r>
              <a:rPr lang="ru-RU" dirty="0"/>
              <a:t>всю сложность трансформации процессов, происходящих в цифровой </a:t>
            </a:r>
            <a:r>
              <a:rPr lang="ru-RU" dirty="0" smtClean="0"/>
              <a:t>экономике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55" y="638736"/>
            <a:ext cx="5247939" cy="393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337" y="1299119"/>
            <a:ext cx="5045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экономической деятельности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6836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86" y="3068273"/>
            <a:ext cx="426451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выпускаем?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447" y="4611231"/>
            <a:ext cx="11417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Наш выпускник – «универсальный солдат» цифровой эпохи, знающий не только в теории, но и на </a:t>
            </a:r>
            <a:r>
              <a:rPr lang="ru-RU" sz="2800" dirty="0" smtClean="0"/>
              <a:t>практике, </a:t>
            </a:r>
            <a:r>
              <a:rPr lang="ru-RU" sz="2800" dirty="0"/>
              <a:t>как выстроить ИТ-архитектуру банка и предприятия, работать с распределенными реестрами, обладающий навыками </a:t>
            </a:r>
            <a:r>
              <a:rPr lang="ru-RU" sz="2800" dirty="0" smtClean="0"/>
              <a:t>криптографии </a:t>
            </a:r>
            <a:r>
              <a:rPr lang="ru-RU" sz="2800" dirty="0"/>
              <a:t>и машинного обучения, понимающий сущность и структуру </a:t>
            </a:r>
            <a:r>
              <a:rPr lang="ru-RU" sz="2800" dirty="0" err="1"/>
              <a:t>криптовалют</a:t>
            </a:r>
            <a:r>
              <a:rPr lang="ru-RU" sz="2800" dirty="0"/>
              <a:t> и ICO.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18" y="237549"/>
            <a:ext cx="2826126" cy="4351338"/>
          </a:xfrm>
        </p:spPr>
      </p:pic>
      <p:sp>
        <p:nvSpPr>
          <p:cNvPr id="7" name="Прямоугольник 6"/>
          <p:cNvSpPr/>
          <p:nvPr/>
        </p:nvSpPr>
        <p:spPr>
          <a:xfrm>
            <a:off x="244444" y="1089779"/>
            <a:ext cx="8474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экономической деятельности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68361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6005" y="1602462"/>
            <a:ext cx="6810487" cy="62798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изучаемых дисциплин: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56" y="2616451"/>
            <a:ext cx="3173243" cy="4209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60" y="2162912"/>
            <a:ext cx="700296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Теория информации: информация, данные, знания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программирования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Администрирование информационных систем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Архитектура цифровой экономики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Сетевая экономика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Архитектура предприятия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</a:t>
            </a:r>
            <a:r>
              <a:rPr lang="ru-RU" dirty="0"/>
              <a:t>облачных </a:t>
            </a:r>
            <a:r>
              <a:rPr lang="ru-RU" dirty="0" smtClean="0"/>
              <a:t>вычислений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</a:t>
            </a:r>
            <a:r>
              <a:rPr lang="ru-RU" dirty="0"/>
              <a:t>интернета </a:t>
            </a:r>
            <a:r>
              <a:rPr lang="ru-RU" dirty="0" smtClean="0"/>
              <a:t>вещей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больших данных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</a:t>
            </a:r>
            <a:r>
              <a:rPr lang="ru-RU" dirty="0"/>
              <a:t>распределенного реестра (</a:t>
            </a:r>
            <a:r>
              <a:rPr lang="ru-RU" dirty="0" err="1"/>
              <a:t>блокчейн</a:t>
            </a:r>
            <a:r>
              <a:rPr lang="ru-RU" dirty="0"/>
              <a:t>)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виртуальной реальности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1669" y="756787"/>
            <a:ext cx="1059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экономической деятельности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52040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05" y="1852843"/>
            <a:ext cx="6240332" cy="9382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92" y="2625184"/>
            <a:ext cx="1148256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pPr>
              <a:lnSpc>
                <a:spcPct val="200000"/>
              </a:lnSpc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(ЕГЭ) И МИНИМАЛЬНЫЕ БАЛЛЫ:</a:t>
            </a:r>
            <a:r>
              <a:rPr lang="ru-RU" dirty="0"/>
              <a:t>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информационно-коммуникационные технологии (ИКТ)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6891" y="1015618"/>
            <a:ext cx="1059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экономической деятельности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52040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1" y="1046638"/>
            <a:ext cx="10492967" cy="150287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38.03.05 «Бизнес-информатика»</a:t>
            </a:r>
            <a:endParaRPr lang="ru-RU" sz="36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08D0-B85D-4F7F-BB36-F58BC29350DC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74036" y="0"/>
            <a:ext cx="1517964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" y="138112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6319" y="2472591"/>
            <a:ext cx="5905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аналитика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r="6384"/>
          <a:stretch>
            <a:fillRect/>
          </a:stretch>
        </p:blipFill>
        <p:spPr>
          <a:xfrm>
            <a:off x="2653204" y="3222069"/>
            <a:ext cx="4432106" cy="3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9655"/>
            <a:ext cx="3668357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готовим?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87" y="4674198"/>
            <a:ext cx="11667284" cy="2183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специалиста, владеющего </a:t>
            </a:r>
            <a:r>
              <a:rPr lang="ru-RU" dirty="0"/>
              <a:t>основами деловой разведки, </a:t>
            </a:r>
            <a:r>
              <a:rPr lang="ru-RU" dirty="0" smtClean="0"/>
              <a:t>выполняющего </a:t>
            </a:r>
            <a:r>
              <a:rPr lang="ru-RU" dirty="0"/>
              <a:t>аналитическую деятельность с целью рационального построения бизнес-процессов и их обеспечения информационными технологиями на предприятии; </a:t>
            </a:r>
            <a:r>
              <a:rPr lang="ru-RU" dirty="0" smtClean="0"/>
              <a:t>осуществляющего </a:t>
            </a:r>
            <a:r>
              <a:rPr lang="ru-RU" dirty="0"/>
              <a:t>развитие ИТ- инфраструктуры предприятия с учетом технологий и анализа деятельности конкурентов 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35" y="1453880"/>
            <a:ext cx="504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аналитика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29" y="899859"/>
            <a:ext cx="5916842" cy="3510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" y="138112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724" y="3965631"/>
            <a:ext cx="4264511" cy="8254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выпускаем?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447" y="4611231"/>
            <a:ext cx="11417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Профессии:</a:t>
            </a:r>
            <a:endParaRPr lang="ru-RU" sz="2800" dirty="0"/>
          </a:p>
          <a:p>
            <a:pPr algn="just"/>
            <a:r>
              <a:rPr lang="ru-RU" sz="2800" dirty="0"/>
              <a:t>бизнес-аналитик, системный аналитик, ИТ-консультант, проектировщик информационных систем, специалист по внедрению и сопровождению информационных систем, менеджер проектов, организатор инновационного бизнеса в сфере информационных технологий.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7189" y="1275543"/>
            <a:ext cx="506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аналитика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6" y="1046998"/>
            <a:ext cx="4573831" cy="34321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" y="138112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A7E-FFB6-483D-82E4-562C070E37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464</Words>
  <Application>Microsoft Office PowerPoint</Application>
  <PresentationFormat>Произвольный</PresentationFormat>
  <Paragraphs>90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Тема Office</vt:lpstr>
      <vt:lpstr>Кафедра информационных систем и технологий</vt:lpstr>
      <vt:lpstr>Направление 09.03.02 «Информационные системы и технологии»</vt:lpstr>
      <vt:lpstr>Кого готовим?</vt:lpstr>
      <vt:lpstr>Кого выпускаем?</vt:lpstr>
      <vt:lpstr>В числе изучаемых дисциплин:</vt:lpstr>
      <vt:lpstr>Условия поступления</vt:lpstr>
      <vt:lpstr>Направление 38.03.05 «Бизнес-информатика»</vt:lpstr>
      <vt:lpstr>Кого готовим?</vt:lpstr>
      <vt:lpstr>Кого выпускаем?</vt:lpstr>
      <vt:lpstr>В числе изучаемых дисциплин:</vt:lpstr>
      <vt:lpstr>Условия поступления</vt:lpstr>
      <vt:lpstr>Нашим студентам предоставляется возможность</vt:lpstr>
      <vt:lpstr>Сотрудничество с работодателями</vt:lpstr>
      <vt:lpstr>Достижения студентов</vt:lpstr>
      <vt:lpstr>Участие студентов в творческой деятельности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информационных систем и технологий</dc:title>
  <dc:creator>Игорь Львович Коршунов</dc:creator>
  <cp:lastModifiedBy>kil53@outlook.com</cp:lastModifiedBy>
  <cp:revision>25</cp:revision>
  <dcterms:created xsi:type="dcterms:W3CDTF">2019-02-27T08:35:33Z</dcterms:created>
  <dcterms:modified xsi:type="dcterms:W3CDTF">2020-04-16T11:02:28Z</dcterms:modified>
</cp:coreProperties>
</file>